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65" autoAdjust="0"/>
    <p:restoredTop sz="94660"/>
  </p:normalViewPr>
  <p:slideViewPr>
    <p:cSldViewPr snapToGrid="0">
      <p:cViewPr varScale="1">
        <p:scale>
          <a:sx n="74" d="100"/>
          <a:sy n="74" d="100"/>
        </p:scale>
        <p:origin x="6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216B0C-0AE3-4261-A92E-9D19D8D76368}" type="datetimeFigureOut">
              <a:rPr lang="pt-BR" smtClean="0"/>
              <a:t>14/05/2018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7492C-8CAD-44E5-AD71-FEB147944C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30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17492C-8CAD-44E5-AD71-FEB147944C5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76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0DE9-DDBF-4DFF-949B-03634C4A86FB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7730C-777A-471C-A926-AA3202556ABB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8A89-253E-4772-AE92-8226A4EDA0C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3801-66D3-4A7E-8AA9-C6A335CE062F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6D13C-C32D-4BAE-8CD0-F115ED68A75E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A07B0-C8B9-46EE-A6D1-8F34B49080AF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6A953-3561-418C-B708-76C78764CF90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CF2D8-F5E4-4D68-99D8-22A29559591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E148A-8478-444E-8596-EA3052EBB35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08E1-D79D-4F69-B1B5-E33F55CF80C5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D8B80-7371-461B-8377-6AD27B0B6AB0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D6076-BAF6-4D68-8D92-904D09A53CC3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D1475-3ED3-40D3-8BC8-BCA725F74A6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9AA62-A077-4E74-8A7F-ECEBA2FD74B3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B9500-A7E0-4E24-BC0B-F3A6E8292B2A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A16D-9160-4C28-9055-190D2B6B3DFC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E4ABE-5F43-4BCE-BF83-ACABBAC0FDF2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Proposta de Trabalho</a:t>
            </a:r>
            <a:br>
              <a:rPr lang="pt-BR" dirty="0" smtClean="0"/>
            </a:br>
            <a:r>
              <a:rPr lang="pt-BR" dirty="0" smtClean="0"/>
              <a:t>Visualização de Dados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Edcley José da Silva. 2018.1</a:t>
            </a:r>
          </a:p>
          <a:p>
            <a:r>
              <a:rPr lang="pt-BR" dirty="0" smtClean="0"/>
              <a:t>Recife-Maio/2018.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3" y="5782296"/>
            <a:ext cx="2467579" cy="8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1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Roteiro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600" dirty="0" smtClean="0"/>
              <a:t>Problema</a:t>
            </a:r>
          </a:p>
          <a:p>
            <a:r>
              <a:rPr lang="pt-BR" sz="3600" dirty="0" smtClean="0"/>
              <a:t>Motivação</a:t>
            </a:r>
          </a:p>
          <a:p>
            <a:r>
              <a:rPr lang="pt-BR" sz="3600" dirty="0" smtClean="0"/>
              <a:t>Proposta</a:t>
            </a:r>
          </a:p>
          <a:p>
            <a:r>
              <a:rPr lang="pt-BR" sz="3600" dirty="0" smtClean="0"/>
              <a:t>Data Set</a:t>
            </a:r>
            <a:endParaRPr lang="pt-BR" sz="36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018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Problema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89212" y="1333213"/>
            <a:ext cx="8915400" cy="3777622"/>
          </a:xfrm>
        </p:spPr>
        <p:txBody>
          <a:bodyPr/>
          <a:lstStyle/>
          <a:p>
            <a:r>
              <a:rPr lang="pt-BR" sz="2000" dirty="0" smtClean="0">
                <a:solidFill>
                  <a:schemeClr val="tx1"/>
                </a:solidFill>
              </a:rPr>
              <a:t>Arquitetos e Planejadores Urbanos planejam suas atividades de acordo com o cenário urbano ao qual seus projetos estã</a:t>
            </a:r>
            <a:r>
              <a:rPr lang="pt-BR" sz="2000" dirty="0" smtClean="0">
                <a:solidFill>
                  <a:schemeClr val="tx1"/>
                </a:solidFill>
              </a:rPr>
              <a:t>o inseridos;</a:t>
            </a:r>
          </a:p>
          <a:p>
            <a:r>
              <a:rPr lang="pt-BR" sz="2000" dirty="0" smtClean="0">
                <a:solidFill>
                  <a:schemeClr val="tx1"/>
                </a:solidFill>
              </a:rPr>
              <a:t>Para o planejamento desses projetos é necessário entender o estado atual da edificações da área;</a:t>
            </a:r>
          </a:p>
          <a:p>
            <a:r>
              <a:rPr lang="pt-BR" sz="2000" dirty="0" smtClean="0">
                <a:solidFill>
                  <a:schemeClr val="tx1"/>
                </a:solidFill>
              </a:rPr>
              <a:t>Surge então um grande desafio o cenário está sempre mudando as edificações estão variando de tipo, área e outras características;</a:t>
            </a:r>
          </a:p>
          <a:p>
            <a:r>
              <a:rPr lang="pt-BR" sz="2000" dirty="0" smtClean="0">
                <a:solidFill>
                  <a:schemeClr val="tx1"/>
                </a:solidFill>
              </a:rPr>
              <a:t>Isso dificulta o entendimento dos planejadores e arquitetos para determinar suas ações;</a:t>
            </a:r>
          </a:p>
          <a:p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 descr="Resultado de imagem para centros urbanos NYC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3180"/>
            <a:ext cx="2623831" cy="186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m para projeto arquitetur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007" y="4493387"/>
            <a:ext cx="3219239" cy="23646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9056012" y="6139822"/>
            <a:ext cx="235683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bg1">
                    <a:lumMod val="65000"/>
                  </a:schemeClr>
                </a:solidFill>
              </a:rPr>
              <a:t>http://www.forumdaconstrucao.com.br/materias/imagens/01757_02.jpg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96592" y="3533709"/>
            <a:ext cx="2396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chemeClr val="bg1">
                    <a:lumMod val="65000"/>
                  </a:schemeClr>
                </a:solidFill>
              </a:rPr>
              <a:t>https://i.pinimg.com/originals/71/21/d5/7121d5a9dafd1b1eed4ba78af509fd04.jpg</a:t>
            </a:r>
          </a:p>
        </p:txBody>
      </p:sp>
    </p:spTree>
    <p:extLst>
      <p:ext uri="{BB962C8B-B14F-4D97-AF65-F5344CB8AC3E}">
        <p14:creationId xmlns:p14="http://schemas.microsoft.com/office/powerpoint/2010/main" val="2069998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Motivação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>
                <a:solidFill>
                  <a:schemeClr val="tx1"/>
                </a:solidFill>
              </a:rPr>
              <a:t>A necessidade de visualização </a:t>
            </a:r>
            <a:r>
              <a:rPr lang="pt-BR" sz="2400" dirty="0" smtClean="0">
                <a:solidFill>
                  <a:schemeClr val="tx1"/>
                </a:solidFill>
              </a:rPr>
              <a:t>do estado referente as características urbanas </a:t>
            </a:r>
            <a:r>
              <a:rPr lang="pt-BR" sz="2400" dirty="0">
                <a:solidFill>
                  <a:schemeClr val="tx1"/>
                </a:solidFill>
              </a:rPr>
              <a:t>dos </a:t>
            </a:r>
            <a:r>
              <a:rPr lang="pt-BR" sz="2400" dirty="0" smtClean="0">
                <a:solidFill>
                  <a:schemeClr val="tx1"/>
                </a:solidFill>
              </a:rPr>
              <a:t>loteamentos de bairros/cidades para </a:t>
            </a:r>
            <a:r>
              <a:rPr lang="pt-BR" sz="2400" dirty="0">
                <a:solidFill>
                  <a:schemeClr val="tx1"/>
                </a:solidFill>
              </a:rPr>
              <a:t>auxiliar no planejamento urbano para arquitetos ou planejadores </a:t>
            </a:r>
            <a:r>
              <a:rPr lang="pt-BR" sz="2400" dirty="0" smtClean="0">
                <a:solidFill>
                  <a:schemeClr val="tx1"/>
                </a:solidFill>
              </a:rPr>
              <a:t>de espaços urbanos.</a:t>
            </a:r>
            <a:endParaRPr lang="pt-BR" sz="2400" dirty="0">
              <a:solidFill>
                <a:schemeClr val="tx1"/>
              </a:solidFill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595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Proposta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76333" y="1602528"/>
            <a:ext cx="8915400" cy="3777622"/>
          </a:xfrm>
        </p:spPr>
        <p:txBody>
          <a:bodyPr>
            <a:normAutofit/>
          </a:bodyPr>
          <a:lstStyle/>
          <a:p>
            <a:r>
              <a:rPr lang="pt-BR" sz="2400" dirty="0" smtClean="0">
                <a:solidFill>
                  <a:schemeClr val="tx1"/>
                </a:solidFill>
              </a:rPr>
              <a:t>Criar uma Visualização </a:t>
            </a:r>
            <a:r>
              <a:rPr lang="pt-BR" sz="2400" dirty="0">
                <a:solidFill>
                  <a:schemeClr val="tx1"/>
                </a:solidFill>
              </a:rPr>
              <a:t>de Dados de Loteamentos Urbanos </a:t>
            </a:r>
            <a:r>
              <a:rPr lang="pt-BR" sz="2400" dirty="0" smtClean="0">
                <a:solidFill>
                  <a:schemeClr val="tx1"/>
                </a:solidFill>
              </a:rPr>
              <a:t>de um bairro da </a:t>
            </a:r>
            <a:r>
              <a:rPr lang="pt-BR" sz="2400" dirty="0">
                <a:solidFill>
                  <a:schemeClr val="tx1"/>
                </a:solidFill>
              </a:rPr>
              <a:t>Cidade de </a:t>
            </a:r>
            <a:r>
              <a:rPr lang="pt-BR" sz="2400" dirty="0" smtClean="0">
                <a:solidFill>
                  <a:schemeClr val="tx1"/>
                </a:solidFill>
              </a:rPr>
              <a:t>NYC mapeamento algumas características da área estudada para facilitar o entendimento sobre a realidade urbanística do bairro.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098" name="Picture 2" descr="Resultado de imagem para dados urbano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1"/>
          <a:stretch/>
        </p:blipFill>
        <p:spPr bwMode="auto">
          <a:xfrm>
            <a:off x="3632872" y="3541690"/>
            <a:ext cx="5111884" cy="33163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8740205" y="5911222"/>
            <a:ext cx="276895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bg1">
                    <a:lumMod val="65000"/>
                  </a:schemeClr>
                </a:solidFill>
              </a:rPr>
              <a:t>https://thumbs.dreamstime.com/b/grupo-de-infographics-de-%C3%ADcones-urbanos-dos-dados-dos-demogr%C3%A1ficos-e-de-elementos-ilustra%C3%A7%C3%A3o-36416890.jpg</a:t>
            </a:r>
          </a:p>
        </p:txBody>
      </p:sp>
    </p:spTree>
    <p:extLst>
      <p:ext uri="{BB962C8B-B14F-4D97-AF65-F5344CB8AC3E}">
        <p14:creationId xmlns:p14="http://schemas.microsoft.com/office/powerpoint/2010/main" val="3696597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DataSet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89212" y="1264555"/>
            <a:ext cx="8915400" cy="3777622"/>
          </a:xfrm>
        </p:spPr>
        <p:txBody>
          <a:bodyPr/>
          <a:lstStyle/>
          <a:p>
            <a:r>
              <a:rPr lang="pt-BR" dirty="0"/>
              <a:t>https://www1.nyc.gov/site/planning/data-maps/open-data/dwn-pluto-mappluto.page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/>
          <a:srcRect l="14135" t="8407" r="15587" b="5678"/>
          <a:stretch/>
        </p:blipFill>
        <p:spPr>
          <a:xfrm>
            <a:off x="1429554" y="1905000"/>
            <a:ext cx="9401578" cy="500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631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Dúvidas? Sugestões?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000" dirty="0" smtClean="0">
                <a:solidFill>
                  <a:schemeClr val="tx1"/>
                </a:solidFill>
              </a:rPr>
              <a:t>ejs2@cin.ufpe.br</a:t>
            </a:r>
            <a:endParaRPr lang="pt-BR" sz="2000" dirty="0"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152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199</TotalTime>
  <Words>178</Words>
  <Application>Microsoft Office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Cacho</vt:lpstr>
      <vt:lpstr>Proposta de Trabalho Visualização de Dados</vt:lpstr>
      <vt:lpstr>Roteiro</vt:lpstr>
      <vt:lpstr>Problema</vt:lpstr>
      <vt:lpstr>Motivação</vt:lpstr>
      <vt:lpstr>Proposta</vt:lpstr>
      <vt:lpstr>DataSet</vt:lpstr>
      <vt:lpstr>Dúvidas? Sugestões?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Edcley Silva</dc:creator>
  <cp:lastModifiedBy>Edcley Silva</cp:lastModifiedBy>
  <cp:revision>11</cp:revision>
  <dcterms:created xsi:type="dcterms:W3CDTF">2018-05-14T00:34:20Z</dcterms:created>
  <dcterms:modified xsi:type="dcterms:W3CDTF">2018-05-15T00:37:49Z</dcterms:modified>
</cp:coreProperties>
</file>

<file path=docProps/thumbnail.jpeg>
</file>